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 showGuides="1">
      <p:cViewPr varScale="1">
        <p:scale>
          <a:sx n="82" d="100"/>
          <a:sy n="82" d="100"/>
        </p:scale>
        <p:origin x="96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53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09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542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76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28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73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58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5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18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370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A70B-168E-49D1-8B8A-A9FC19003619}" type="datetimeFigureOut">
              <a:rPr lang="hr-HR" smtClean="0"/>
              <a:t>17.2.2024.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3E70-1029-4ADD-8098-2B57DC0DF4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89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ralhealthday.org/resources" TargetMode="External"/><Relationship Id="rId2" Type="http://schemas.openxmlformats.org/officeDocument/2006/relationships/hyperlink" Target="https://www.worldoralhealthday.org/campaign-theme-2024-202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OBILJEŽAVANJE (1775.) DANA SV. APOLONIJE, 9. 02. 2024.</a:t>
            </a:r>
            <a:endParaRPr lang="hr-H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Izvor: Fédération</a:t>
            </a:r>
            <a:r>
              <a:rPr lang="hr-HR" sz="1600" dirty="0" smtClean="0"/>
              <a:t> </a:t>
            </a:r>
            <a:r>
              <a:rPr lang="hr-HR" sz="1600" dirty="0" smtClean="0"/>
              <a:t>Dentaire </a:t>
            </a:r>
            <a:r>
              <a:rPr lang="hr-HR" sz="1600" dirty="0"/>
              <a:t>Internationale, </a:t>
            </a:r>
            <a:r>
              <a:rPr lang="hr-HR" sz="1600" dirty="0" smtClean="0"/>
              <a:t>‘O Svjetskom danu oralnog zdravlja 20. ožujka 2024.’,</a:t>
            </a:r>
          </a:p>
          <a:p>
            <a:r>
              <a:rPr lang="hr-HR" sz="1600" dirty="0" smtClean="0"/>
              <a:t>Izabrao, priredio Zvonimir Kaić, Hrvatska komora dentalne medicine, Hrvatska akademija medicinskih</a:t>
            </a:r>
          </a:p>
          <a:p>
            <a:r>
              <a:rPr lang="hr-HR" sz="1600" dirty="0" smtClean="0"/>
              <a:t> znanosti,</a:t>
            </a:r>
          </a:p>
          <a:p>
            <a:r>
              <a:rPr lang="hr-HR" sz="1600" dirty="0" smtClean="0"/>
              <a:t>Svetište Majke Božje Remetske,</a:t>
            </a:r>
          </a:p>
          <a:p>
            <a:r>
              <a:rPr lang="hr-HR" sz="1600" dirty="0" smtClean="0"/>
              <a:t>Crkva </a:t>
            </a:r>
            <a:r>
              <a:rPr lang="hr-HR" sz="1600" dirty="0"/>
              <a:t>Uznesenja Blažene Djevice </a:t>
            </a:r>
            <a:r>
              <a:rPr lang="hr-HR" sz="1600" dirty="0" smtClean="0"/>
              <a:t>Marije, Remete, </a:t>
            </a:r>
          </a:p>
          <a:p>
            <a:r>
              <a:rPr lang="hr-HR" sz="1600" dirty="0" smtClean="0"/>
              <a:t>9. veljače 2024., 17:30</a:t>
            </a:r>
            <a:endParaRPr lang="hr-HR" sz="1600" dirty="0"/>
          </a:p>
        </p:txBody>
      </p:sp>
      <p:pic>
        <p:nvPicPr>
          <p:cNvPr id="4098" name="Picture 2" descr="Mjesec Oralnog Zdravl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35" y="1586"/>
            <a:ext cx="466124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53" y="1586"/>
            <a:ext cx="171450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324"/>
            <a:ext cx="1905000" cy="1809750"/>
          </a:xfrm>
          <a:prstGeom prst="rect">
            <a:avLst/>
          </a:prstGeom>
        </p:spPr>
      </p:pic>
      <p:pic>
        <p:nvPicPr>
          <p:cNvPr id="4100" name="Picture 4" descr="Congressional resolution supports World Oral Health Day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80" y="4530013"/>
            <a:ext cx="3173675" cy="20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  </a:t>
            </a:r>
            <a:b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b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		</a:t>
            </a:r>
            <a:r>
              <a:rPr lang="hr-H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VESELA USTA SU ... SRETNO TIJELO	</a:t>
            </a:r>
            <a:r>
              <a:rPr lang="hr-HR" sz="2800" dirty="0" smtClean="0"/>
              <a:t>			</a:t>
            </a:r>
            <a:r>
              <a:rPr lang="hr-HR" sz="2800" dirty="0"/>
              <a:t/>
            </a:r>
            <a:br>
              <a:rPr lang="hr-HR" sz="2800" dirty="0"/>
            </a:b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Ove </a:t>
            </a:r>
            <a:r>
              <a:rPr lang="hr-HR" dirty="0"/>
              <a:t>godine želimo da se pridružite Toothieju (</a:t>
            </a:r>
            <a:r>
              <a:rPr lang="hr-HR" dirty="0" smtClean="0"/>
              <a:t>dabru Zubku, maskoti) </a:t>
            </a:r>
            <a:r>
              <a:rPr lang="hr-HR" dirty="0"/>
              <a:t>na transformativnom putovanju gdje davanje prioriteta oralnom zdravlju dovodi do boljeg zdravlja u cjelini.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toothie 2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69" y="1825625"/>
            <a:ext cx="3362412" cy="47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VESELA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USTA SU ... SRETNO TIJELO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Svjetski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dan oralnog zdravlja 2024.: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Zubko (Toothie)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vas poziva na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Četkanje zubi &amp; Zaplešite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Kako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se približava Svjetski dan oralnog zdravlja, pridružite se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Zubku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pripremama za 20. ožujka i sudjelujte u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Četkanju zubi &amp; plesanju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kako biste nadahnuli sve da daju prioritet svom oralnom zdravlju za dobro opće zdravlje i dobrobit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Izvor: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://www.fdiworldental.org/world-oral-health-day-2024-toothie-invites-you-brushandboogie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5047" y="1825625"/>
            <a:ext cx="4528571" cy="45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SVJETSKI DAN ORALNOG ZDRAVLJA, 20. 03. 2024.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i="1" dirty="0" smtClean="0"/>
              <a:t>Izvori: </a:t>
            </a:r>
          </a:p>
          <a:p>
            <a:r>
              <a:rPr lang="hr-HR" dirty="0" smtClean="0"/>
              <a:t>Mrežna stranica Svjetske udruge</a:t>
            </a:r>
          </a:p>
          <a:p>
            <a:r>
              <a:rPr lang="hr-HR" dirty="0"/>
              <a:t>d</a:t>
            </a:r>
            <a:r>
              <a:rPr lang="hr-HR" dirty="0" smtClean="0"/>
              <a:t>entalne medicine, FDI: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https://www.worldoralhealthday.org/campaign-theme-2024-2026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https://www.worldoralhealthday.org/resources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Hvala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Vam na pažnji!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86" y="2848407"/>
            <a:ext cx="5606773" cy="2535355"/>
          </a:xfrm>
        </p:spPr>
      </p:pic>
    </p:spTree>
    <p:extLst>
      <p:ext uri="{BB962C8B-B14F-4D97-AF65-F5344CB8AC3E}">
        <p14:creationId xmlns:p14="http://schemas.microsoft.com/office/powerpoint/2010/main" val="3411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SVJETSKI DAN ORALNOG ZDRAVLJA, 20. 03. 2024.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b="1" i="1" dirty="0" smtClean="0"/>
              <a:t>UVOD</a:t>
            </a:r>
          </a:p>
          <a:p>
            <a:r>
              <a:rPr lang="hr-HR" sz="2000" dirty="0" smtClean="0"/>
              <a:t>Svjetski </a:t>
            </a:r>
            <a:r>
              <a:rPr lang="hr-HR" sz="2000" dirty="0"/>
              <a:t>dan oralnog zdravlja prvi je put proglašen 2007. godine, a izvorno se obilježavao 12. rujna - na datum rođenja osnivača </a:t>
            </a:r>
            <a:r>
              <a:rPr lang="hr-HR" sz="2000" dirty="0" smtClean="0"/>
              <a:t>FDI-ja, </a:t>
            </a:r>
            <a:r>
              <a:rPr lang="hr-HR" sz="2000" dirty="0"/>
              <a:t>dr</a:t>
            </a:r>
            <a:r>
              <a:rPr lang="hr-HR" sz="2000" dirty="0" smtClean="0"/>
              <a:t>. Edouarda </a:t>
            </a:r>
            <a:r>
              <a:rPr lang="hr-HR" sz="2000" dirty="0"/>
              <a:t>Charlesa </a:t>
            </a:r>
            <a:r>
              <a:rPr lang="hr-HR" sz="2000" dirty="0" smtClean="0"/>
              <a:t>Godona (12. 9. 1854.- 20. 5. 1923.)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Kampanja je </a:t>
            </a:r>
            <a:r>
              <a:rPr lang="hr-HR" sz="2000" dirty="0"/>
              <a:t>u potpunosti aktivirana tek 2013., nakon što je datum premješten na 20. </a:t>
            </a:r>
            <a:r>
              <a:rPr lang="hr-HR" sz="2000" dirty="0" smtClean="0"/>
              <a:t>ožujak, </a:t>
            </a:r>
            <a:r>
              <a:rPr lang="hr-HR" sz="2000" dirty="0"/>
              <a:t>kako bi se izbjegao sukob s </a:t>
            </a:r>
            <a:r>
              <a:rPr lang="hr-HR" sz="2000" dirty="0" smtClean="0"/>
              <a:t>FDI-ovim </a:t>
            </a:r>
            <a:r>
              <a:rPr lang="hr-HR" sz="2000" dirty="0"/>
              <a:t>Svjetskim stomatološkim kongresom koji se održava u rujnu.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cths.fr/_files/an/pr/img_1198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69" y="1476799"/>
            <a:ext cx="3728797" cy="47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005"/>
            <a:ext cx="10515600" cy="1325563"/>
          </a:xfrm>
        </p:spPr>
        <p:txBody>
          <a:bodyPr/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SVJETSKI DAN ORALNOG ZDRAVLJA, 20. 03. 2024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i="1" dirty="0" smtClean="0"/>
              <a:t>O Svjetskom danu oralnog zdravlja</a:t>
            </a:r>
          </a:p>
          <a:p>
            <a:endParaRPr lang="hr-HR" dirty="0" smtClean="0"/>
          </a:p>
          <a:p>
            <a:r>
              <a:rPr lang="hr-HR" dirty="0" smtClean="0"/>
              <a:t>Svakog </a:t>
            </a:r>
            <a:r>
              <a:rPr lang="hr-HR" dirty="0"/>
              <a:t>20. ožujka pozivamo svijet da se ujedini kako bi pomogao smanjiti teret oralnih bolesti, koje utječu na pojedince, zdravstvene sustave i gospodarstva </a:t>
            </a:r>
            <a:r>
              <a:rPr lang="hr-HR" dirty="0" smtClean="0"/>
              <a:t>diljem svijeta </a:t>
            </a:r>
            <a:r>
              <a:rPr lang="hr-HR" dirty="0" smtClean="0"/>
              <a:t>(Fotografija USCA </a:t>
            </a:r>
            <a:r>
              <a:rPr lang="hr-HR" dirty="0" smtClean="0"/>
              <a:t>Maroko)</a:t>
            </a:r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3048000" y="2738811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US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69477"/>
            <a:ext cx="5638526" cy="37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SVJETSKI DAN ORALNOG ZDRAVLJA, 20. 03. 2024.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i="1" dirty="0"/>
              <a:t>Koja je svrha Svjetskog dana oralnog zdravlja?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Svjetski </a:t>
            </a:r>
            <a:r>
              <a:rPr lang="hr-HR" dirty="0"/>
              <a:t>dan oralnog zdravlja ima za cilj osnažiti ljude znanjem, alatima i samopouzdanjem za osiguranje dobrog oralnog </a:t>
            </a:r>
            <a:r>
              <a:rPr lang="hr-HR" dirty="0" smtClean="0"/>
              <a:t>zdravlja </a:t>
            </a:r>
            <a:r>
              <a:rPr lang="hr-HR" dirty="0" smtClean="0"/>
              <a:t>(Fotografija Kurdistan </a:t>
            </a:r>
            <a:r>
              <a:rPr lang="hr-HR" dirty="0" smtClean="0"/>
              <a:t>Dental Health Organization).</a:t>
            </a:r>
            <a:endParaRPr lang="hr-HR" dirty="0"/>
          </a:p>
          <a:p>
            <a:endParaRPr lang="hr-HR" dirty="0"/>
          </a:p>
        </p:txBody>
      </p:sp>
      <p:pic>
        <p:nvPicPr>
          <p:cNvPr id="3074" name="Picture 2" descr="KDH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SVJETSKI DAN ORALNOG ZDRAVLJA, 20. 03. 2024.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i="1" dirty="0"/>
              <a:t>Zašto je Svjetski dan oralnog zdravlja važan?</a:t>
            </a:r>
          </a:p>
          <a:p>
            <a:endParaRPr lang="hr-HR" dirty="0" smtClean="0"/>
          </a:p>
          <a:p>
            <a:r>
              <a:rPr lang="hr-HR" dirty="0" smtClean="0"/>
              <a:t>Oralne </a:t>
            </a:r>
            <a:r>
              <a:rPr lang="hr-HR" dirty="0"/>
              <a:t>bolesti predstavljaju veliki zdravstveni problem u mnogim zemljama i negativno utječu na ljude tijekom cijelog života.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Oralne bolesti dovode do boli i nelagode, socijalne izolacije i gubitka samopouzdanja, a često su povezane s drugim ozbiljnim zdravstvenim problemima.</a:t>
            </a:r>
          </a:p>
          <a:p>
            <a:endParaRPr lang="hr-HR" dirty="0" smtClean="0"/>
          </a:p>
        </p:txBody>
      </p:sp>
      <p:pic>
        <p:nvPicPr>
          <p:cNvPr id="5" name="Picture 2" descr="KDH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77463"/>
            <a:ext cx="5776546" cy="38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SVJETSKI DAN ORALNOG ZDRAVLJA, 20. 03. 2024.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b="1" dirty="0"/>
              <a:t>Kome je namijenjen Svjetski dan oralnog zdravlja?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pojedincima </a:t>
            </a:r>
            <a:r>
              <a:rPr lang="hr-HR" dirty="0"/>
              <a:t>da poduzmu osobne radnje</a:t>
            </a:r>
          </a:p>
          <a:p>
            <a:endParaRPr lang="hr-HR" dirty="0" smtClean="0"/>
          </a:p>
          <a:p>
            <a:r>
              <a:rPr lang="hr-HR" dirty="0" smtClean="0"/>
              <a:t>školama </a:t>
            </a:r>
            <a:r>
              <a:rPr lang="hr-HR" dirty="0"/>
              <a:t>i skupinama mladih za pružanje aktivnosti učenja o oralnom zdravlju</a:t>
            </a:r>
          </a:p>
          <a:p>
            <a:endParaRPr lang="hr-HR" dirty="0" smtClean="0"/>
          </a:p>
          <a:p>
            <a:r>
              <a:rPr lang="hr-HR" dirty="0" smtClean="0"/>
              <a:t>stručnjacima </a:t>
            </a:r>
            <a:r>
              <a:rPr lang="hr-HR" dirty="0"/>
              <a:t>za oralno zdravlje i široj zdravstvenoj zajednici kako bi educirali populaciju kojoj služe</a:t>
            </a:r>
          </a:p>
          <a:p>
            <a:endParaRPr lang="hr-HR" dirty="0" smtClean="0"/>
          </a:p>
          <a:p>
            <a:r>
              <a:rPr lang="hr-HR" dirty="0" smtClean="0"/>
              <a:t>vladama </a:t>
            </a:r>
            <a:r>
              <a:rPr lang="hr-HR" dirty="0"/>
              <a:t>i kreatorima politike da se zalažu za bolje oralno zdravlje za sve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(Fotografija Ruska </a:t>
            </a:r>
            <a:r>
              <a:rPr lang="hr-HR" dirty="0" smtClean="0"/>
              <a:t>udruga dentalne medicine)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2" name="Picture 2" descr="R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854302" cy="39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SVJETSKI DAN ORALNOG ZDRAVLJA, 20. 03. 2024.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i="1" dirty="0"/>
              <a:t>Kako se </a:t>
            </a:r>
            <a:r>
              <a:rPr lang="hr-HR" b="1" i="1" dirty="0" smtClean="0"/>
              <a:t>uključiti?</a:t>
            </a:r>
            <a:endParaRPr lang="hr-HR" b="1" i="1" dirty="0"/>
          </a:p>
          <a:p>
            <a:endParaRPr lang="hr-HR" dirty="0" smtClean="0"/>
          </a:p>
          <a:p>
            <a:r>
              <a:rPr lang="hr-HR" dirty="0" smtClean="0"/>
              <a:t>FDI </a:t>
            </a:r>
            <a:r>
              <a:rPr lang="hr-HR" dirty="0"/>
              <a:t>se oslanja na pojedinačne akcije diljem svijeta kako bi se Svjetski dan oralnog zdravlja proslavio u svakoj zemlji i stvorio istinski globalni pokret.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Potičemo </a:t>
            </a:r>
            <a:r>
              <a:rPr lang="hr-HR" dirty="0"/>
              <a:t>vas da upotrijebite svoju lokalnu stručnost za podizanje svijesti i uvođenje WOHD-a u svojoj zajednici.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Što </a:t>
            </a:r>
            <a:r>
              <a:rPr lang="hr-HR" dirty="0"/>
              <a:t>god odlučili učiniti, koliko god veliko ili malo, pridonosi poboljšanju oralnog zdravlja stanovništva diljem </a:t>
            </a:r>
            <a:r>
              <a:rPr lang="hr-HR" dirty="0" smtClean="0"/>
              <a:t>svijeta </a:t>
            </a:r>
            <a:r>
              <a:rPr lang="hr-HR" dirty="0" smtClean="0"/>
              <a:t>(Fotorafija Demokratska </a:t>
            </a:r>
            <a:r>
              <a:rPr lang="hr-HR" dirty="0" smtClean="0"/>
              <a:t>Republika Kongo).</a:t>
            </a:r>
            <a:endParaRPr lang="hr-HR" dirty="0"/>
          </a:p>
          <a:p>
            <a:endParaRPr lang="hr-HR" dirty="0"/>
          </a:p>
        </p:txBody>
      </p:sp>
      <p:pic>
        <p:nvPicPr>
          <p:cNvPr id="6146" name="Picture 2" descr="ORDRE NATIONALDES CHIRURGIENS DENTISTES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59879"/>
            <a:ext cx="5802923" cy="38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SVJETSKI DAN ORALNOG ZDRAVLJA, 20. 03. 2024.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i="1" dirty="0"/>
              <a:t>Tko organizira Svjetski dan oralnog zdravlja</a:t>
            </a:r>
            <a:r>
              <a:rPr lang="hr-HR" b="1" i="1" dirty="0" smtClean="0"/>
              <a:t>?</a:t>
            </a:r>
          </a:p>
          <a:p>
            <a:endParaRPr lang="hr-HR" dirty="0" smtClean="0"/>
          </a:p>
          <a:p>
            <a:r>
              <a:rPr lang="hr-HR" dirty="0" smtClean="0"/>
              <a:t>Svjetski </a:t>
            </a:r>
            <a:r>
              <a:rPr lang="hr-HR" dirty="0"/>
              <a:t>dan oralnog zdravlja inicijativa je Svjetske udruge dentalne medicine FDI-a; organizacija koja okuplja svijet stomatologije s ciljem postizanja optimalnog oralnog zdravlja za </a:t>
            </a:r>
            <a:r>
              <a:rPr lang="hr-HR" dirty="0" smtClean="0"/>
              <a:t>sve (Logo 120. obljetnice FDI-a, 1900. </a:t>
            </a:r>
            <a:r>
              <a:rPr lang="hr-HR" smtClean="0"/>
              <a:t>– 2020.)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170" name="Picture 2" descr="FD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690635"/>
            <a:ext cx="6019801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 KAMPANJE 2024. – 2026.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sljedeće tri godine,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Toothie (dabar Zubko),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omiljena maskota FDI-ja, zauzet će središnje mjesto u uzbudljivom putovanju nadahnutom filmom.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Pratite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avanture koje su pred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dirty="0"/>
          </a:p>
        </p:txBody>
      </p:sp>
      <p:pic>
        <p:nvPicPr>
          <p:cNvPr id="8194" name="Picture 2" descr="toothie 1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97" y="1895962"/>
            <a:ext cx="3405970" cy="48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681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OBILJEŽAVANJE (1775.) DANA SV. APOLONIJE, 9. 02. 2024.</vt:lpstr>
      <vt:lpstr>SVJETSKI DAN ORALNOG ZDRAVLJA, 20. 03. 2024.</vt:lpstr>
      <vt:lpstr>SVJETSKI DAN ORALNOG ZDRAVLJA, 20. 03. 2024.</vt:lpstr>
      <vt:lpstr>SVJETSKI DAN ORALNOG ZDRAVLJA, 20. 03. 2024.</vt:lpstr>
      <vt:lpstr>SVJETSKI DAN ORALNOG ZDRAVLJA, 20. 03. 2024.</vt:lpstr>
      <vt:lpstr>SVJETSKI DAN ORALNOG ZDRAVLJA, 20. 03. 2024.</vt:lpstr>
      <vt:lpstr>SVJETSKI DAN ORALNOG ZDRAVLJA, 20. 03. 2024.</vt:lpstr>
      <vt:lpstr>SVJETSKI DAN ORALNOG ZDRAVLJA, 20. 03. 2024.</vt:lpstr>
      <vt:lpstr>TEMA KAMPANJE 2024. – 2026.</vt:lpstr>
      <vt:lpstr>                                              VESELA USTA SU ... SRETNO TIJELO     </vt:lpstr>
      <vt:lpstr>  VESELA USTA SU ... SRETNO TIJELO </vt:lpstr>
      <vt:lpstr>SVJETSKI DAN ORALNOG ZDRAVLJA, 20. 03. 2024.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OBILJEŽAVANJE DANA SV. APOLONIJE, 9. 02. 2024.</dc:title>
  <dc:creator>zkaic</dc:creator>
  <cp:lastModifiedBy>zkaic</cp:lastModifiedBy>
  <cp:revision>39</cp:revision>
  <dcterms:created xsi:type="dcterms:W3CDTF">2024-02-06T09:04:40Z</dcterms:created>
  <dcterms:modified xsi:type="dcterms:W3CDTF">2024-02-18T16:02:48Z</dcterms:modified>
</cp:coreProperties>
</file>